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64" r:id="rId4"/>
    <p:sldId id="258" r:id="rId5"/>
    <p:sldId id="259" r:id="rId6"/>
    <p:sldId id="265" r:id="rId7"/>
    <p:sldId id="260" r:id="rId8"/>
    <p:sldId id="261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3429142"/>
          </a:xfrm>
        </p:spPr>
        <p:txBody>
          <a:bodyPr>
            <a:noAutofit/>
          </a:bodyPr>
          <a:lstStyle/>
          <a:p>
            <a:pPr algn="ctr"/>
            <a:r>
              <a:rPr lang="tt-RU" sz="5600" dirty="0" smtClean="0"/>
              <a:t>Пре</a:t>
            </a:r>
            <a:r>
              <a:rPr lang="ru-RU" sz="5600" dirty="0" err="1" smtClean="0"/>
              <a:t>зентация</a:t>
            </a:r>
            <a:r>
              <a:rPr lang="ru-RU" sz="5600" dirty="0" smtClean="0"/>
              <a:t> на тему:</a:t>
            </a:r>
            <a:br>
              <a:rPr lang="ru-RU" sz="5600" dirty="0" smtClean="0"/>
            </a:br>
            <a:r>
              <a:rPr lang="ru-RU" sz="5600" dirty="0" smtClean="0"/>
              <a:t> «Моя прабабушка»</a:t>
            </a:r>
            <a:endParaRPr lang="ru-RU" sz="5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6136" y="5517232"/>
            <a:ext cx="2952328" cy="936104"/>
          </a:xfrm>
        </p:spPr>
        <p:txBody>
          <a:bodyPr/>
          <a:lstStyle/>
          <a:p>
            <a:r>
              <a:rPr lang="ru-RU" dirty="0" err="1" smtClean="0"/>
              <a:t>Мифтахова</a:t>
            </a:r>
            <a:r>
              <a:rPr lang="ru-RU" dirty="0" smtClean="0"/>
              <a:t> А. А.</a:t>
            </a:r>
            <a:endParaRPr lang="ru-RU" dirty="0"/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363272" cy="6336704"/>
          </a:xfrm>
        </p:spPr>
        <p:txBody>
          <a:bodyPr>
            <a:normAutofit fontScale="25000" lnSpcReduction="20000"/>
          </a:bodyPr>
          <a:lstStyle/>
          <a:p>
            <a:pPr algn="r">
              <a:lnSpc>
                <a:spcPct val="170000"/>
              </a:lnSpc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Мне повезло с прабабушкой моей,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Нет в мире ближе человека!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В тебе есть мудрость и покой,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Ты для меня — открытье века!</a:t>
            </a:r>
          </a:p>
          <a:p>
            <a:pPr algn="r">
              <a:lnSpc>
                <a:spcPct val="170000"/>
              </a:lnSpc>
            </a:pP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70000"/>
              </a:lnSpc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Мою прабабушку зовут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Назмиева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Гульсира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Нургалиевна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 Её девичья фамилия Исмагилова. Она родилась в деревне Кайбицы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Буинского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района 9 сентября 1934 года в семье  крестьянина. Моя прабабушка старший ребёнок в семье, их было 8 детей. 1941 году, когда началась война, прабабушка пошла в школу в деревне Кайбицы. Это были тяжёлые времена. Ей с детства приходилось смотреть за братьями и сёстрами.</a:t>
            </a:r>
          </a:p>
          <a:p>
            <a:pPr algn="just">
              <a:lnSpc>
                <a:spcPct val="170000"/>
              </a:lnSpc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Она с детства хотела стать врачом, но детской мечте не посчастливилось сбыться…  Началась Великая Отечественная война…</a:t>
            </a:r>
          </a:p>
          <a:p>
            <a:pPr algn="just">
              <a:lnSpc>
                <a:spcPct val="170000"/>
              </a:lnSpc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Прабабушка хорошо помнит, как объявили войну. Очень тяжелые воспоминания остались на всю жизнь.</a:t>
            </a:r>
          </a:p>
          <a:p>
            <a:pPr>
              <a:lnSpc>
                <a:spcPct val="170000"/>
              </a:lnSpc>
            </a:pPr>
            <a:endParaRPr lang="ru-RU" sz="5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endParaRPr lang="ru-RU" sz="5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endParaRPr lang="ru-RU" sz="55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Xerox WorkCentre 3220_20150218143500_1.jpg"/>
          <p:cNvPicPr>
            <a:picLocks noChangeAspect="1" noChangeArrowheads="1"/>
          </p:cNvPicPr>
          <p:nvPr/>
        </p:nvPicPr>
        <p:blipFill>
          <a:blip r:embed="rId2" cstate="print"/>
          <a:srcRect r="28000" b="68421"/>
          <a:stretch>
            <a:fillRect/>
          </a:stretch>
        </p:blipFill>
        <p:spPr bwMode="auto">
          <a:xfrm>
            <a:off x="1259632" y="332656"/>
            <a:ext cx="3096344" cy="18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964488" cy="6858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С каждым годом всё меньше и меньше становится защищавших Родину на фронте и в тылу в годы Великой Отечественной войны. Но еще живы те люди, которые тогда не воевали и даже были далеко от фронта, но которых война не обошла стороной. Это — дети.</a:t>
            </a:r>
          </a:p>
          <a:p>
            <a:pPr>
              <a:lnSpc>
                <a:spcPct val="170000"/>
              </a:lnSpc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22 июня 1941 года началась Великая Отечественная война. Отца забрали на войну и прабабушка помогала своей маме по хозяйству, готовила еду, собирала траву. Еды было мало, иногда приходилось собирать мороженые листья капусты и картошку,  готовить из них еду. У них был большой дом, огромный сад, в котором они выращивали яблони, вишню, большое подворное хозяйство.</a:t>
            </a:r>
          </a:p>
          <a:p>
            <a:pPr>
              <a:lnSpc>
                <a:spcPct val="170000"/>
              </a:lnSpc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Вся одежда военных лет — это лапти, старые изношенные вещи, ватная фуфайка. Зимой, бывало, они даже не могли выйти на улицу, потому что нечего было надеть.</a:t>
            </a:r>
          </a:p>
          <a:p>
            <a:pPr>
              <a:lnSpc>
                <a:spcPct val="170000"/>
              </a:lnSpc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Детство для многих мальчишек и девчонок закончилось:</a:t>
            </a:r>
          </a:p>
          <a:p>
            <a:pPr algn="ctr">
              <a:lnSpc>
                <a:spcPct val="170000"/>
              </a:lnSpc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«Дети войны, вы детства не знали.</a:t>
            </a:r>
            <a:br>
              <a:rPr lang="ru-RU" sz="6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Ужас тех лет от бомбёжек в глазах.</a:t>
            </a:r>
            <a:br>
              <a:rPr lang="ru-RU" sz="6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В страхе вы жили. Не все выживали.</a:t>
            </a:r>
            <a:br>
              <a:rPr lang="ru-RU" sz="6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Горечь-полынь и сейчас на губах»…</a:t>
            </a:r>
          </a:p>
          <a:p>
            <a:pPr algn="just"/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179512" y="260350"/>
            <a:ext cx="8964488" cy="640873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Они, дети войны, работали вместе с взрослыми. Прорывали сорняки на хлебных полях, вырывали сурепку, жали пшеницу, вязали снопы, складывали их в кучи, а затем грузили на телеги. Ночью хлеб молотили на току. </a:t>
            </a:r>
          </a:p>
          <a:p>
            <a:pPr>
              <a:lnSpc>
                <a:spcPct val="170000"/>
              </a:lnSpc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Ей посчастливилось получить образование, научиться читать и писать, тогда как многие её односельчане и такой возможности не имели. Она закончила всего 7 классов.</a:t>
            </a:r>
          </a:p>
          <a:p>
            <a:pPr>
              <a:lnSpc>
                <a:spcPct val="170000"/>
              </a:lnSpc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16 лет моя прабабушка уехала в город Буинск работать, добывала торф в 1951 году. Вскоре она встретила нашего прадедушку.</a:t>
            </a:r>
          </a:p>
          <a:p>
            <a:pPr>
              <a:lnSpc>
                <a:spcPct val="170000"/>
              </a:lnSpc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Осенью 1959 года она выходит замуж за прадедушку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Нургали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И начинает жить в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Бик-Утеево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Буинского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района.</a:t>
            </a:r>
          </a:p>
          <a:p>
            <a:pPr>
              <a:lnSpc>
                <a:spcPct val="170000"/>
              </a:lnSpc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И рожает четверых детей. </a:t>
            </a:r>
            <a:r>
              <a:rPr lang="ru-RU" sz="2500" dirty="0" smtClean="0"/>
              <a:t>.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 нее 9 внуков и 5 правнуков.</a:t>
            </a:r>
          </a:p>
          <a:p>
            <a:pPr>
              <a:lnSpc>
                <a:spcPct val="170000"/>
              </a:lnSpc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Когда младшему сыну было полтора года прадедушка умер и она осталась одна с четырьмя детьми. </a:t>
            </a:r>
          </a:p>
          <a:p>
            <a:pPr>
              <a:lnSpc>
                <a:spcPct val="170000"/>
              </a:lnSpc>
            </a:pPr>
            <a:endParaRPr lang="ru-RU" sz="2400" dirty="0" smtClean="0"/>
          </a:p>
          <a:p>
            <a:pPr>
              <a:lnSpc>
                <a:spcPct val="170000"/>
              </a:lnSpc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Всю жизнь наша прабабушка трудилась и никогда не унывала, хотя зачастую ей приходилось выполнять и женскую, и мужскую работу</a:t>
            </a:r>
            <a:r>
              <a:rPr lang="ru-RU" sz="1800" dirty="0" smtClean="0"/>
              <a:t>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Она работала в колхозе и на ферме. Доила коров, смотрела за телятами, собирала молоко и работала поваром. </a:t>
            </a:r>
          </a:p>
          <a:p>
            <a:pPr>
              <a:lnSpc>
                <a:spcPct val="15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Моя прабабушка уважаемый человек в деревне, она всегда всем помогает, чем может. К ней обращаются за советами.</a:t>
            </a:r>
          </a:p>
          <a:p>
            <a:pPr>
              <a:lnSpc>
                <a:spcPct val="15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Мне очень повезло, что у меня есть мудрая прабабушка — моя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бабулечка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Мы с радостью ходим к ней в гости, делимся своими секретами.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Она до сих пор радуется жизни, поёт песни, шьёт, вышивает. А какие пироги она печёт!…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cs624920.vk.me/v624920069/1e1f8/NYvgECG7vB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933056"/>
            <a:ext cx="6041132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 моей прабабушки много грамот за доблестный труд, за храбрость, за умение поддержать в любой момент.   В её жизни произошло много событий которые очень запомнились .Она помнит  как объявили войну, как тяжело было переносить войну, как работала на колхозе и воспитывала 4 детей, как жила в  Кайбицах, как помогала людям любых возрастов. </a:t>
            </a:r>
          </a:p>
          <a:p>
            <a:pPr>
              <a:lnSpc>
                <a:spcPct val="17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Когда я у бабушки спрашиваю про войну, то она всегда плачет и говорит: «-Пусть на Земле никогда не будет такого горя, какое пережили люди нашего времени.»</a:t>
            </a:r>
          </a:p>
          <a:p>
            <a:pPr>
              <a:lnSpc>
                <a:spcPct val="17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Главная ее мечта – это безоблачное, счастливое детство для ее потомков.</a:t>
            </a:r>
          </a:p>
          <a:p>
            <a:pPr>
              <a:lnSpc>
                <a:spcPct val="17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 в данный момент она живёт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Бик-Утеево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иногда приезжает к нам в гости. Прабабушка не может сидеть без дела,  поэтому  после её уезда всегда остаются вкусные пироги и пирожки.</a:t>
            </a:r>
          </a:p>
          <a:p>
            <a:pPr>
              <a:lnSpc>
                <a:spcPct val="170000"/>
              </a:lnSpc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Она всегда интересуется делами не только своих взрослых детей, но и в курсе всех событий у внуков и правнуков.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476672"/>
            <a:ext cx="8003232" cy="5649491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День Победы - 9 Мая для моей бабушки самый любимый и важный праздник.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Она для нас самая красивая, умная и добрая.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Мы очень любим и хотим, чтобы рядом с нами всегда была наша добрая, милая прабабушка!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cs624920.vk.me/v624920069/1e1e4/2ceCior7Q9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36912"/>
            <a:ext cx="6688569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188640"/>
            <a:ext cx="3528392" cy="5040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Как я знаю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48680"/>
            <a:ext cx="8712968" cy="590465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     Говоря о героических делах народа в годы войны, особенно хочется сказать о трудовых подвигах женщин. В первые дни войны, преодолевая огромные трудности, они заменили своих мужей, отцов и братьев у станков. Их труд золотыми буквами вписан в героическую летопись истории нашей Родины.</a:t>
            </a:r>
          </a:p>
          <a:p>
            <a:pPr>
              <a:lnSpc>
                <a:spcPct val="150000"/>
              </a:lnSpc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     Война и дети... Трудно представить что-то более  несовместимое. Какое сердце не обожжет память огненных лет, ставших суровым испытанием для миллионов советских ребят. Несмотря на тяжелые условия, в которых жили дети: голод, холод им приходилось вставать чуть свет, идти помогать своим мамам, сестрам, бабушкам, дедушкам, они, дети, понимали, что без их помощи в тылу просто не обойтись. По утрам, увязая в сугробах, спешили люди на работу, лишь к вечеру протаптывались тропинки-траншеи, которые за ночь снова заметало снегом. Я не могу себе представить, что дети такие же, как я, совершили такой подвиг. Откуда у женщин брались силы работать в голод и холод, ухаживать за своими детьми, отправлять письма и посылки на фронт ? </a:t>
            </a:r>
          </a:p>
          <a:p>
            <a:pPr>
              <a:lnSpc>
                <a:spcPct val="150000"/>
              </a:lnSpc>
              <a:buNone/>
            </a:pP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6232736" cy="4800600"/>
          </a:xfrm>
        </p:spPr>
        <p:txBody>
          <a:bodyPr>
            <a:normAutofit/>
          </a:bodyPr>
          <a:lstStyle/>
          <a:p>
            <a:pPr lvl="2" algn="ctr">
              <a:buNone/>
            </a:pPr>
            <a:r>
              <a:rPr lang="ru-RU" sz="5400" dirty="0" smtClean="0"/>
              <a:t>Спасибо за                                               внимание!!!</a:t>
            </a:r>
            <a:endParaRPr lang="ru-RU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267</TotalTime>
  <Words>601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Презентация на тему:  «Моя прабабушка»</vt:lpstr>
      <vt:lpstr>Слайд 2</vt:lpstr>
      <vt:lpstr>Слайд 3</vt:lpstr>
      <vt:lpstr>Слайд 4</vt:lpstr>
      <vt:lpstr>Слайд 5</vt:lpstr>
      <vt:lpstr>Слайд 6</vt:lpstr>
      <vt:lpstr>Слайд 7</vt:lpstr>
      <vt:lpstr>Как я знаю 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 «моя прабабушка.</dc:title>
  <dc:creator>гульнара</dc:creator>
  <cp:lastModifiedBy>гульнара</cp:lastModifiedBy>
  <cp:revision>50</cp:revision>
  <dcterms:created xsi:type="dcterms:W3CDTF">2015-02-17T18:01:59Z</dcterms:created>
  <dcterms:modified xsi:type="dcterms:W3CDTF">2015-02-18T17:22:27Z</dcterms:modified>
</cp:coreProperties>
</file>